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14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66FF99"/>
    <a:srgbClr val="00FF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74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828" y="114"/>
      </p:cViewPr>
      <p:guideLst>
        <p:guide orient="horz" pos="2183"/>
        <p:guide pos="314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/>
          <p:cNvSpPr txBox="1"/>
          <p:nvPr/>
        </p:nvSpPr>
        <p:spPr>
          <a:xfrm>
            <a:off x="783975" y="2124235"/>
            <a:ext cx="8002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■ 項目・テキスト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090748" y="2560362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◆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084124" y="2858534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◆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090752" y="3143454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◆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967478" y="1163071"/>
            <a:ext cx="80440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>
                <a:latin typeface="ＭＳ Ｐ明朝" panose="02020600040205080304" pitchFamily="18" charset="-128"/>
                <a:ea typeface="ＭＳ Ｐ明朝" panose="02020600040205080304" pitchFamily="18" charset="-128"/>
              </a:rPr>
              <a:t>タイトル</a:t>
            </a:r>
            <a:endParaRPr kumimoji="1" lang="ja-JP" altLang="en-US" sz="4000" b="1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546719" y="1099930"/>
            <a:ext cx="8885588" cy="816012"/>
          </a:xfrm>
          <a:prstGeom prst="rect">
            <a:avLst/>
          </a:prstGeom>
          <a:noFill/>
          <a:ln w="889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77351" y="3707868"/>
            <a:ext cx="8002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■ 項目・テキスト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84124" y="4143995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◆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077500" y="4442167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◆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084128" y="4727087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◆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</p:spTree>
    <p:extLst>
      <p:ext uri="{BB962C8B-B14F-4D97-AF65-F5344CB8AC3E}">
        <p14:creationId xmlns:p14="http://schemas.microsoft.com/office/powerpoint/2010/main" val="2650482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253</TotalTime>
  <Words>423</Words>
  <Application>Microsoft Office PowerPoint</Application>
  <PresentationFormat>A4 210 x 297 mm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Ｐ明朝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35</cp:revision>
  <dcterms:created xsi:type="dcterms:W3CDTF">2017-03-10T02:17:49Z</dcterms:created>
  <dcterms:modified xsi:type="dcterms:W3CDTF">2017-03-15T08:00:19Z</dcterms:modified>
</cp:coreProperties>
</file>